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84" r:id="rId4"/>
    <p:sldId id="283" r:id="rId5"/>
    <p:sldId id="278" r:id="rId6"/>
    <p:sldId id="285" r:id="rId7"/>
    <p:sldId id="292" r:id="rId8"/>
    <p:sldId id="281" r:id="rId9"/>
    <p:sldId id="280" r:id="rId10"/>
    <p:sldId id="282" r:id="rId11"/>
    <p:sldId id="288" r:id="rId12"/>
    <p:sldId id="275" r:id="rId13"/>
    <p:sldId id="286" r:id="rId14"/>
    <p:sldId id="287" r:id="rId15"/>
    <p:sldId id="291" r:id="rId16"/>
    <p:sldId id="29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89DFBB0-321A-44DA-9515-702C94A0988E}">
          <p14:sldIdLst>
            <p14:sldId id="256"/>
            <p14:sldId id="277"/>
            <p14:sldId id="284"/>
            <p14:sldId id="283"/>
            <p14:sldId id="278"/>
            <p14:sldId id="285"/>
            <p14:sldId id="292"/>
            <p14:sldId id="281"/>
            <p14:sldId id="280"/>
            <p14:sldId id="282"/>
            <p14:sldId id="288"/>
            <p14:sldId id="275"/>
            <p14:sldId id="286"/>
            <p14:sldId id="287"/>
            <p14:sldId id="291"/>
          </p14:sldIdLst>
        </p14:section>
        <p14:section name="Раздел без заголовка" id="{A2035374-B3E1-4A68-9E44-41299379AA86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E60F-2E9A-4F14-89F2-7ACA319EA5CC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352F-2081-4BB0-AF02-32A57729C7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218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E60F-2E9A-4F14-89F2-7ACA319EA5CC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352F-2081-4BB0-AF02-32A57729C7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95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E60F-2E9A-4F14-89F2-7ACA319EA5CC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352F-2081-4BB0-AF02-32A57729C7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23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E60F-2E9A-4F14-89F2-7ACA319EA5CC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352F-2081-4BB0-AF02-32A57729C7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563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E60F-2E9A-4F14-89F2-7ACA319EA5CC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352F-2081-4BB0-AF02-32A57729C7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732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E60F-2E9A-4F14-89F2-7ACA319EA5CC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352F-2081-4BB0-AF02-32A57729C7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26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E60F-2E9A-4F14-89F2-7ACA319EA5CC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352F-2081-4BB0-AF02-32A57729C7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36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E60F-2E9A-4F14-89F2-7ACA319EA5CC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352F-2081-4BB0-AF02-32A57729C7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50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E60F-2E9A-4F14-89F2-7ACA319EA5CC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352F-2081-4BB0-AF02-32A57729C7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378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E60F-2E9A-4F14-89F2-7ACA319EA5CC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352F-2081-4BB0-AF02-32A57729C7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14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E60F-2E9A-4F14-89F2-7ACA319EA5CC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352F-2081-4BB0-AF02-32A57729C7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71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3E60F-2E9A-4F14-89F2-7ACA319EA5CC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2352F-2081-4BB0-AF02-32A57729C7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52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890" y="-415638"/>
            <a:ext cx="11835739" cy="1514909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МУНИЦИПАЛЬНОЕ АВТОНОМНОЕ ОБЩЕОБРАЗОВАТЕЛЬНОЕ УЧРЕЖДЕНИЕ  </a:t>
            </a:r>
            <a:r>
              <a:rPr lang="ru-RU" sz="2000" b="1" dirty="0" smtClean="0">
                <a:solidFill>
                  <a:srgbClr val="0070C0"/>
                </a:solidFill>
              </a:rPr>
              <a:t/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СРЕДНЯЯ ОБЩЕОБРАЗОВАТЕЛЬНАЯ ШКОЛА </a:t>
            </a:r>
            <a:r>
              <a:rPr lang="ru-RU" sz="2000" b="1" dirty="0">
                <a:solidFill>
                  <a:srgbClr val="0070C0"/>
                </a:solidFill>
              </a:rPr>
              <a:t>№8 им. Ц. Л. </a:t>
            </a:r>
            <a:r>
              <a:rPr lang="ru-RU" sz="2000" b="1" dirty="0" err="1">
                <a:solidFill>
                  <a:srgbClr val="0070C0"/>
                </a:solidFill>
              </a:rPr>
              <a:t>Куникова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/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МУНИЦИПАЛЬНОГО </a:t>
            </a:r>
            <a:r>
              <a:rPr lang="ru-RU" sz="2000" b="1" dirty="0">
                <a:solidFill>
                  <a:srgbClr val="0070C0"/>
                </a:solidFill>
              </a:rPr>
              <a:t>ОБРАЗОВАНИЯ ГОРОД-КУРОРТ </a:t>
            </a:r>
            <a:r>
              <a:rPr lang="ru-RU" sz="2000" b="1" dirty="0" smtClean="0">
                <a:solidFill>
                  <a:srgbClr val="0070C0"/>
                </a:solidFill>
              </a:rPr>
              <a:t>ГЕЛЕНДЖИК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98817" y="1895890"/>
            <a:ext cx="85211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ОСОБЕННОСТИ ПСИХОЛОГО СОПРОВОЖДЕНИЯ ДЕТЕЙ С ОВЗ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8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578" y="0"/>
            <a:ext cx="9076707" cy="6807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98716" y="5894809"/>
            <a:ext cx="6994565" cy="7362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Тропа доверия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«Одна команда»</a:t>
            </a:r>
          </a:p>
        </p:txBody>
      </p:sp>
    </p:spTree>
    <p:extLst>
      <p:ext uri="{BB962C8B-B14F-4D97-AF65-F5344CB8AC3E}">
        <p14:creationId xmlns:p14="http://schemas.microsoft.com/office/powerpoint/2010/main" val="351129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688" y="204118"/>
            <a:ext cx="8570082" cy="6427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241152" y="5895411"/>
            <a:ext cx="6994565" cy="7362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Мастер-класс </a:t>
            </a:r>
            <a:r>
              <a:rPr lang="ru-RU" sz="2400" b="1" dirty="0" smtClean="0">
                <a:solidFill>
                  <a:srgbClr val="FF0000"/>
                </a:solidFill>
              </a:rPr>
              <a:t>для детей с ОВЗ «Очумелые </a:t>
            </a:r>
            <a:r>
              <a:rPr lang="ru-RU" sz="2400" b="1" dirty="0" smtClean="0">
                <a:solidFill>
                  <a:srgbClr val="FF0000"/>
                </a:solidFill>
              </a:rPr>
              <a:t>ручки»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6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746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506016" y="5931037"/>
            <a:ext cx="6994565" cy="7362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Занятие с элементами арт-терапии и игры «Маски»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81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642" y="151204"/>
            <a:ext cx="8632715" cy="647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06016" y="5931037"/>
            <a:ext cx="6994565" cy="7362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Занятие с элементами песочной терапии «Понимать без слов»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71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056" y="151203"/>
            <a:ext cx="8834596" cy="6625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06016" y="5931037"/>
            <a:ext cx="6994565" cy="7362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Занятие с элементами песочной терапии </a:t>
            </a:r>
            <a:r>
              <a:rPr lang="ru-RU" sz="2400" b="1" dirty="0" smtClean="0">
                <a:solidFill>
                  <a:srgbClr val="FF0000"/>
                </a:solidFill>
              </a:rPr>
              <a:t>с детьми с ОВЗ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«Давай </a:t>
            </a:r>
            <a:r>
              <a:rPr lang="ru-RU" sz="2400" b="1" dirty="0" smtClean="0">
                <a:solidFill>
                  <a:srgbClr val="FF0000"/>
                </a:solidFill>
              </a:rPr>
              <a:t>дружить»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39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513" y="1825625"/>
            <a:ext cx="788497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590550"/>
            <a:ext cx="10287000" cy="5676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2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0" r="3211" b="-230"/>
          <a:stretch/>
        </p:blipFill>
        <p:spPr>
          <a:xfrm>
            <a:off x="471613" y="365124"/>
            <a:ext cx="10584809" cy="5679415"/>
          </a:xfrm>
        </p:spPr>
      </p:pic>
      <p:sp>
        <p:nvSpPr>
          <p:cNvPr id="8" name="Скругленный прямоугольник 7"/>
          <p:cNvSpPr/>
          <p:nvPr/>
        </p:nvSpPr>
        <p:spPr>
          <a:xfrm>
            <a:off x="1743693" y="5759532"/>
            <a:ext cx="7720941" cy="7992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Занятие с педагогами начальной школы по особенностям речевого развития детей с ОВЗ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67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89"/>
          <a:stretch/>
        </p:blipFill>
        <p:spPr>
          <a:xfrm>
            <a:off x="308759" y="320633"/>
            <a:ext cx="11453804" cy="5997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341912" y="5640778"/>
            <a:ext cx="9250877" cy="8669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Занятия с педагогами по особенностям организации образовательного процесса с детьми с ОВЗ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98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" t="32464" r="1503"/>
          <a:stretch/>
        </p:blipFill>
        <p:spPr>
          <a:xfrm>
            <a:off x="697635" y="510637"/>
            <a:ext cx="10914355" cy="5522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206106" y="5902036"/>
            <a:ext cx="6994565" cy="7362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</a:t>
            </a:r>
            <a:r>
              <a:rPr lang="ru-RU" sz="2400" b="1" dirty="0" smtClean="0">
                <a:solidFill>
                  <a:srgbClr val="FF0000"/>
                </a:solidFill>
              </a:rPr>
              <a:t>сихологические занятия с педагогами по особенностям адаптации детей с ОВЗ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42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211" y="204616"/>
            <a:ext cx="4798505" cy="6398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05694" y="5682315"/>
            <a:ext cx="6994565" cy="7362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Занятие с элементами арт-терапии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«Наша команда»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1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41" y="365125"/>
            <a:ext cx="9817880" cy="5934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078182" y="5824819"/>
            <a:ext cx="6994565" cy="7362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Подготовка к </a:t>
            </a:r>
            <a:r>
              <a:rPr lang="ru-RU" sz="2400" b="1" dirty="0" smtClean="0">
                <a:solidFill>
                  <a:srgbClr val="FF0000"/>
                </a:solidFill>
              </a:rPr>
              <a:t>декаде инвалидов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1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76" y="234495"/>
            <a:ext cx="10015847" cy="6265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98716" y="5894809"/>
            <a:ext cx="6994565" cy="7362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Квест</a:t>
            </a:r>
            <a:r>
              <a:rPr lang="ru-RU" sz="2400" b="1" dirty="0" smtClean="0">
                <a:solidFill>
                  <a:srgbClr val="FF0000"/>
                </a:solidFill>
              </a:rPr>
              <a:t>-игра 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</a:t>
            </a:r>
            <a:r>
              <a:rPr lang="ru-RU" sz="2400" b="1" dirty="0" smtClean="0">
                <a:solidFill>
                  <a:srgbClr val="FF0000"/>
                </a:solidFill>
              </a:rPr>
              <a:t>Мы едины, мы не </a:t>
            </a:r>
            <a:r>
              <a:rPr lang="ru-RU" sz="2400" b="1" dirty="0" err="1" smtClean="0">
                <a:solidFill>
                  <a:srgbClr val="FF0000"/>
                </a:solidFill>
              </a:rPr>
              <a:t>победимы</a:t>
            </a:r>
            <a:r>
              <a:rPr lang="ru-RU" sz="2400" b="1" dirty="0" smtClean="0">
                <a:solidFill>
                  <a:srgbClr val="FF0000"/>
                </a:solidFill>
              </a:rPr>
              <a:t>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0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1" r="9033"/>
          <a:stretch/>
        </p:blipFill>
        <p:spPr>
          <a:xfrm>
            <a:off x="838200" y="365124"/>
            <a:ext cx="5445429" cy="3613109"/>
          </a:xfrm>
        </p:spPr>
      </p:pic>
      <p:sp>
        <p:nvSpPr>
          <p:cNvPr id="6" name="Скругленный прямоугольник 5"/>
          <p:cNvSpPr/>
          <p:nvPr/>
        </p:nvSpPr>
        <p:spPr>
          <a:xfrm>
            <a:off x="63631" y="5978538"/>
            <a:ext cx="6994565" cy="7362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Занятие с учащимися «Оригами»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06" y="2111575"/>
            <a:ext cx="5201393" cy="390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5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564" y="103703"/>
            <a:ext cx="8751470" cy="6563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06016" y="5931037"/>
            <a:ext cx="6994565" cy="7362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Тропа доверия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«Одна команда»</a:t>
            </a:r>
          </a:p>
        </p:txBody>
      </p:sp>
    </p:spTree>
    <p:extLst>
      <p:ext uri="{BB962C8B-B14F-4D97-AF65-F5344CB8AC3E}">
        <p14:creationId xmlns:p14="http://schemas.microsoft.com/office/powerpoint/2010/main" val="339408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966" y="130628"/>
            <a:ext cx="8779824" cy="6584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598716" y="5894809"/>
            <a:ext cx="6994565" cy="7362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Тропа доверия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«Одна команда»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33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130</Words>
  <Application>Microsoft Office PowerPoint</Application>
  <PresentationFormat>Широкоэкранный</PresentationFormat>
  <Paragraphs>21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МУНИЦИПАЛЬНОЕ АВТОНОМНОЕ ОБЩЕОБРАЗОВАТЕЛЬНОЕ УЧРЕЖДЕНИЕ   СРЕДНЯЯ ОБЩЕОБРАЗОВАТЕЛЬНАЯ ШКОЛА №8 им. Ц. Л. Куникова  МУНИЦИПАЛЬНОГО ОБРАЗОВАНИЯ ГОРОД-КУРОРТ ГЕЛЕНДЖИК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ОБЩЕОБРАЗОВАТЕЛЬНОЕ УЧРЕЖДЕНИЕ   СРЕДНЯЯ ОБЩЕОБРАЗОВАТЕЛЬНАЯ ШКОЛА №8 им. Ц. Л. Куникова  МУНИЦИПАЛЬНОГО ОБРАЗОВАНИЯ ГОРОД-КУРОРТ ГЕЛЕНДЖИК</dc:title>
  <dc:creator>Цезарь Куников</dc:creator>
  <cp:lastModifiedBy>Цезарь Куников</cp:lastModifiedBy>
  <cp:revision>44</cp:revision>
  <dcterms:created xsi:type="dcterms:W3CDTF">2021-09-29T06:32:22Z</dcterms:created>
  <dcterms:modified xsi:type="dcterms:W3CDTF">2022-03-25T10:13:29Z</dcterms:modified>
</cp:coreProperties>
</file>